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90" r:id="rId2"/>
    <p:sldId id="292" r:id="rId3"/>
    <p:sldId id="274" r:id="rId4"/>
    <p:sldId id="276" r:id="rId5"/>
    <p:sldId id="279" r:id="rId6"/>
    <p:sldId id="283" r:id="rId7"/>
    <p:sldId id="264" r:id="rId8"/>
    <p:sldId id="291" r:id="rId9"/>
    <p:sldId id="281" r:id="rId10"/>
    <p:sldId id="285" r:id="rId11"/>
    <p:sldId id="275" r:id="rId12"/>
    <p:sldId id="284" r:id="rId13"/>
    <p:sldId id="277" r:id="rId14"/>
    <p:sldId id="259" r:id="rId15"/>
    <p:sldId id="273" r:id="rId16"/>
    <p:sldId id="265" r:id="rId17"/>
    <p:sldId id="260" r:id="rId18"/>
    <p:sldId id="270" r:id="rId19"/>
    <p:sldId id="278" r:id="rId20"/>
    <p:sldId id="271" r:id="rId21"/>
    <p:sldId id="266" r:id="rId22"/>
    <p:sldId id="272" r:id="rId23"/>
    <p:sldId id="293" r:id="rId24"/>
    <p:sldId id="269" r:id="rId25"/>
    <p:sldId id="263" r:id="rId26"/>
    <p:sldId id="261" r:id="rId27"/>
    <p:sldId id="268" r:id="rId28"/>
    <p:sldId id="258" r:id="rId29"/>
    <p:sldId id="262" r:id="rId30"/>
    <p:sldId id="267" r:id="rId3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7" autoAdjust="0"/>
    <p:restoredTop sz="86455" autoAdjust="0"/>
  </p:normalViewPr>
  <p:slideViewPr>
    <p:cSldViewPr>
      <p:cViewPr varScale="1">
        <p:scale>
          <a:sx n="79" d="100"/>
          <a:sy n="79" d="100"/>
        </p:scale>
        <p:origin x="-1548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329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265C34-2C08-465C-8B13-D901DFCAC4BE}" type="datetimeFigureOut">
              <a:rPr lang="de-DE" smtClean="0"/>
              <a:t>27.11.2014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7B47A-72D3-47A6-A5A6-11C0F090D3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6423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C5F34-709F-4715-A378-52C02C34DBC8}" type="datetimeFigureOut">
              <a:rPr lang="de-DE" smtClean="0"/>
              <a:t>27.11.2014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A67E-1245-45C5-84CB-230DF876CC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013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C5F34-709F-4715-A378-52C02C34DBC8}" type="datetimeFigureOut">
              <a:rPr lang="de-DE" smtClean="0"/>
              <a:t>27.11.2014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A67E-1245-45C5-84CB-230DF876CC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5953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C5F34-709F-4715-A378-52C02C34DBC8}" type="datetimeFigureOut">
              <a:rPr lang="de-DE" smtClean="0"/>
              <a:t>27.11.2014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A67E-1245-45C5-84CB-230DF876CC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7181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C5F34-709F-4715-A378-52C02C34DBC8}" type="datetimeFigureOut">
              <a:rPr lang="de-DE" smtClean="0"/>
              <a:t>27.11.2014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A67E-1245-45C5-84CB-230DF876CC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1140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C5F34-709F-4715-A378-52C02C34DBC8}" type="datetimeFigureOut">
              <a:rPr lang="de-DE" smtClean="0"/>
              <a:t>27.11.2014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A67E-1245-45C5-84CB-230DF876CC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867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C5F34-709F-4715-A378-52C02C34DBC8}" type="datetimeFigureOut">
              <a:rPr lang="de-DE" smtClean="0"/>
              <a:t>27.11.2014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A67E-1245-45C5-84CB-230DF876CC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8479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C5F34-709F-4715-A378-52C02C34DBC8}" type="datetimeFigureOut">
              <a:rPr lang="de-DE" smtClean="0"/>
              <a:t>27.11.2014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A67E-1245-45C5-84CB-230DF876CC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6643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C5F34-709F-4715-A378-52C02C34DBC8}" type="datetimeFigureOut">
              <a:rPr lang="de-DE" smtClean="0"/>
              <a:t>27.11.2014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A67E-1245-45C5-84CB-230DF876CC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9237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C5F34-709F-4715-A378-52C02C34DBC8}" type="datetimeFigureOut">
              <a:rPr lang="de-DE" smtClean="0"/>
              <a:t>27.11.2014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A67E-1245-45C5-84CB-230DF876CC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6654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C5F34-709F-4715-A378-52C02C34DBC8}" type="datetimeFigureOut">
              <a:rPr lang="de-DE" smtClean="0"/>
              <a:t>27.11.2014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A67E-1245-45C5-84CB-230DF876CC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5773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C5F34-709F-4715-A378-52C02C34DBC8}" type="datetimeFigureOut">
              <a:rPr lang="de-DE" smtClean="0"/>
              <a:t>27.11.2014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A67E-1245-45C5-84CB-230DF876CC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8158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C5F34-709F-4715-A378-52C02C34DBC8}" type="datetimeFigureOut">
              <a:rPr lang="de-DE" smtClean="0"/>
              <a:t>27.11.2014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9A67E-1245-45C5-84CB-230DF876CC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9530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800" y="1707198"/>
            <a:ext cx="4147823" cy="359999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7" y="-97101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hteck 4"/>
          <p:cNvSpPr/>
          <p:nvPr/>
        </p:nvSpPr>
        <p:spPr>
          <a:xfrm>
            <a:off x="666022" y="260648"/>
            <a:ext cx="7647543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21. </a:t>
            </a:r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Platz Herren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756397" y="3331899"/>
            <a:ext cx="3703258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29 </a:t>
            </a:r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Punkte</a:t>
            </a:r>
            <a:endParaRPr lang="de-DE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754239" y="5157192"/>
            <a:ext cx="7471149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Adrian Kukolies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354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8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628800"/>
            <a:ext cx="4248472" cy="420163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7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hteck 4"/>
          <p:cNvSpPr/>
          <p:nvPr/>
        </p:nvSpPr>
        <p:spPr>
          <a:xfrm>
            <a:off x="666022" y="260648"/>
            <a:ext cx="7647543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12. </a:t>
            </a:r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Platz Herren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756398" y="3331899"/>
            <a:ext cx="3703258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93 </a:t>
            </a:r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Punkte</a:t>
            </a:r>
            <a:endParaRPr lang="de-DE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777423" y="5157192"/>
            <a:ext cx="5424755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Paul Renné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649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8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926" y="1123533"/>
            <a:ext cx="3744416" cy="570018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hteck 4"/>
          <p:cNvSpPr/>
          <p:nvPr/>
        </p:nvSpPr>
        <p:spPr>
          <a:xfrm>
            <a:off x="666006" y="260648"/>
            <a:ext cx="7647543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11. </a:t>
            </a:r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Platz </a:t>
            </a:r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Herren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528084" y="3331899"/>
            <a:ext cx="3703258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95 Punkte</a:t>
            </a:r>
            <a:endParaRPr lang="de-DE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240012" y="5157192"/>
            <a:ext cx="6499536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Thomas Stein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020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8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3" y="1707198"/>
            <a:ext cx="4799998" cy="359999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" y="318006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hteck 4"/>
          <p:cNvSpPr/>
          <p:nvPr/>
        </p:nvSpPr>
        <p:spPr>
          <a:xfrm>
            <a:off x="666022" y="260648"/>
            <a:ext cx="7647543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10. </a:t>
            </a:r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Platz Herren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756397" y="3331899"/>
            <a:ext cx="3703258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89 </a:t>
            </a:r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Punkte</a:t>
            </a:r>
            <a:endParaRPr lang="de-DE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337557" y="5157192"/>
            <a:ext cx="6304483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Alfred </a:t>
            </a:r>
            <a:r>
              <a:rPr lang="de-DE" sz="88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Könen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727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8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24744"/>
            <a:ext cx="2866320" cy="534149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" y="26678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hteck 4"/>
          <p:cNvSpPr/>
          <p:nvPr/>
        </p:nvSpPr>
        <p:spPr>
          <a:xfrm>
            <a:off x="1079591" y="260648"/>
            <a:ext cx="6820393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9.Platz Herren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541590" y="3331899"/>
            <a:ext cx="4132863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100 </a:t>
            </a:r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Punkte</a:t>
            </a:r>
            <a:endParaRPr lang="de-DE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16089" y="5157192"/>
            <a:ext cx="7747377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Jürgen </a:t>
            </a:r>
            <a:r>
              <a:rPr lang="de-DE" sz="88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Kosmalla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955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8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29889"/>
            <a:ext cx="4773804" cy="465057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9" y="225770"/>
            <a:ext cx="8832981" cy="66247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hteck 4"/>
          <p:cNvSpPr/>
          <p:nvPr/>
        </p:nvSpPr>
        <p:spPr>
          <a:xfrm>
            <a:off x="952101" y="260648"/>
            <a:ext cx="7075270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8</a:t>
            </a:r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 Platz Herren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541590" y="3331899"/>
            <a:ext cx="4132863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100 Punkte</a:t>
            </a:r>
            <a:endParaRPr lang="de-DE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653348" y="5157192"/>
            <a:ext cx="5672771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Robert Putz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99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5000">
        <p14:gallery dir="l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8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268760"/>
            <a:ext cx="3312368" cy="496958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hteck 4"/>
          <p:cNvSpPr/>
          <p:nvPr/>
        </p:nvSpPr>
        <p:spPr>
          <a:xfrm>
            <a:off x="892082" y="260648"/>
            <a:ext cx="7195368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7. Platz Damen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756390" y="3331899"/>
            <a:ext cx="3703258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35 </a:t>
            </a:r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Punkte</a:t>
            </a:r>
            <a:endParaRPr lang="de-DE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759467" y="5157192"/>
            <a:ext cx="5460597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Gisela Kern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433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8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762" y="1124744"/>
            <a:ext cx="3163962" cy="534461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9" y="-25371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hteck 4"/>
          <p:cNvSpPr/>
          <p:nvPr/>
        </p:nvSpPr>
        <p:spPr>
          <a:xfrm>
            <a:off x="1079551" y="260648"/>
            <a:ext cx="6820393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7.Platz Herren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541587" y="3331899"/>
            <a:ext cx="4132863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112 </a:t>
            </a:r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Punkte</a:t>
            </a:r>
            <a:endParaRPr lang="de-DE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31824" y="5157192"/>
            <a:ext cx="8915839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Klaus Dünkelmann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473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5000">
        <p14:gallery dir="l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8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24744"/>
            <a:ext cx="3672408" cy="561246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6" y="85514"/>
            <a:ext cx="9084501" cy="6813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hteck 4"/>
          <p:cNvSpPr/>
          <p:nvPr/>
        </p:nvSpPr>
        <p:spPr>
          <a:xfrm>
            <a:off x="892056" y="260648"/>
            <a:ext cx="7195368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6</a:t>
            </a:r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 Platz Damen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756388" y="3331899"/>
            <a:ext cx="3703258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46 </a:t>
            </a:r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Punkte</a:t>
            </a:r>
            <a:endParaRPr lang="de-DE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69635" y="5157192"/>
            <a:ext cx="8040214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Bruni </a:t>
            </a:r>
            <a:r>
              <a:rPr lang="de-DE" sz="88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Trierweiler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904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5000">
        <p14:gallery dir="l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8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77" y="955603"/>
            <a:ext cx="3380307" cy="507046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2" y="61834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hteck 4"/>
          <p:cNvSpPr/>
          <p:nvPr/>
        </p:nvSpPr>
        <p:spPr>
          <a:xfrm>
            <a:off x="952126" y="260648"/>
            <a:ext cx="7075270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6. Platz </a:t>
            </a:r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Herren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523211" y="3331899"/>
            <a:ext cx="4132863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134 </a:t>
            </a:r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Punkte</a:t>
            </a:r>
            <a:endParaRPr lang="de-DE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148455" y="5157192"/>
            <a:ext cx="6682600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Frank </a:t>
            </a:r>
            <a:r>
              <a:rPr lang="de-DE" sz="88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Prescha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463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8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96751"/>
            <a:ext cx="3240360" cy="487156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3" y="-97101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hteck 4"/>
          <p:cNvSpPr/>
          <p:nvPr/>
        </p:nvSpPr>
        <p:spPr>
          <a:xfrm>
            <a:off x="892100" y="260648"/>
            <a:ext cx="7195368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5. Platz </a:t>
            </a:r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Damen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756394" y="3331899"/>
            <a:ext cx="3703258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47 </a:t>
            </a:r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Punkte</a:t>
            </a:r>
            <a:endParaRPr lang="de-DE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388914" y="5157192"/>
            <a:ext cx="8201733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Manuelea</a:t>
            </a:r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88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Keßler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714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8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695" y="1707198"/>
            <a:ext cx="2696033" cy="359999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8" y="-97101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hteck 4"/>
          <p:cNvSpPr/>
          <p:nvPr/>
        </p:nvSpPr>
        <p:spPr>
          <a:xfrm>
            <a:off x="666022" y="260648"/>
            <a:ext cx="7647543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20</a:t>
            </a:r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 </a:t>
            </a:r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Platz Herren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756399" y="3331899"/>
            <a:ext cx="3703258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36 </a:t>
            </a:r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Punkte</a:t>
            </a:r>
            <a:endParaRPr lang="de-DE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978311" y="5157192"/>
            <a:ext cx="7023013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Wolfgang Kern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938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8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983923"/>
            <a:ext cx="3672408" cy="544529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04" y="-97101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hteck 4"/>
          <p:cNvSpPr/>
          <p:nvPr/>
        </p:nvSpPr>
        <p:spPr>
          <a:xfrm>
            <a:off x="952126" y="260648"/>
            <a:ext cx="7075270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5. Platz </a:t>
            </a:r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Herren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541589" y="3331899"/>
            <a:ext cx="4132863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139 Punkte</a:t>
            </a:r>
            <a:endParaRPr lang="de-DE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993449" y="5157192"/>
            <a:ext cx="6992620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Helmut </a:t>
            </a:r>
            <a:r>
              <a:rPr lang="de-DE" sz="88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Horatz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15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8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788" y="983922"/>
            <a:ext cx="3095340" cy="563007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" y="-97101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hteck 4"/>
          <p:cNvSpPr/>
          <p:nvPr/>
        </p:nvSpPr>
        <p:spPr>
          <a:xfrm>
            <a:off x="892068" y="260648"/>
            <a:ext cx="7195368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4. Platz Damen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756389" y="3331899"/>
            <a:ext cx="3703258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57 Punkte</a:t>
            </a:r>
            <a:endParaRPr lang="de-DE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133250" y="5157192"/>
            <a:ext cx="6712993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Nicole Boddin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187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8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436" y="1412775"/>
            <a:ext cx="3685780" cy="515730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6" y="53246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hteck 4"/>
          <p:cNvSpPr/>
          <p:nvPr/>
        </p:nvSpPr>
        <p:spPr>
          <a:xfrm>
            <a:off x="952126" y="260648"/>
            <a:ext cx="7075270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4. Platz Herren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541591" y="3331899"/>
            <a:ext cx="4132863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150 Punkte</a:t>
            </a:r>
            <a:endParaRPr lang="de-DE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337408" y="5157192"/>
            <a:ext cx="8304709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Norbert Schrandt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665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5000">
        <p14:gallery dir="l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8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99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983923"/>
            <a:ext cx="4335920" cy="578122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9" y="-84979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hteck 4"/>
          <p:cNvSpPr/>
          <p:nvPr/>
        </p:nvSpPr>
        <p:spPr>
          <a:xfrm>
            <a:off x="892074" y="260648"/>
            <a:ext cx="7195368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3. Platz Damen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756390" y="3331899"/>
            <a:ext cx="3703258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67 Punkte</a:t>
            </a:r>
            <a:endParaRPr lang="de-DE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177981" y="5157192"/>
            <a:ext cx="6623544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Silvana Kaiser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2860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8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141" y="1231863"/>
            <a:ext cx="4551753" cy="530899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" y="-97101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hteck 4"/>
          <p:cNvSpPr/>
          <p:nvPr/>
        </p:nvSpPr>
        <p:spPr>
          <a:xfrm>
            <a:off x="952101" y="260648"/>
            <a:ext cx="7075270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3. Platz Herren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541587" y="3331899"/>
            <a:ext cx="4132863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152 Punkte</a:t>
            </a:r>
            <a:endParaRPr lang="de-DE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522292" y="5085184"/>
            <a:ext cx="4153189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Jan </a:t>
            </a:r>
            <a:r>
              <a:rPr lang="de-DE" sz="88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Fejkl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1378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8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707198"/>
            <a:ext cx="4800000" cy="3600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7" y="260648"/>
            <a:ext cx="9143998" cy="6857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hteck 4"/>
          <p:cNvSpPr/>
          <p:nvPr/>
        </p:nvSpPr>
        <p:spPr>
          <a:xfrm>
            <a:off x="892053" y="260648"/>
            <a:ext cx="7195368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2. Platz Damen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541587" y="3331899"/>
            <a:ext cx="4132863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212 Punkte</a:t>
            </a:r>
            <a:endParaRPr lang="de-DE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655103" y="5085184"/>
            <a:ext cx="5887574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Jutta Becker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637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8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588" y="983922"/>
            <a:ext cx="3398563" cy="575026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hteck 4"/>
          <p:cNvSpPr/>
          <p:nvPr/>
        </p:nvSpPr>
        <p:spPr>
          <a:xfrm>
            <a:off x="952118" y="260648"/>
            <a:ext cx="7075270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2. Platz Herren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541589" y="3331899"/>
            <a:ext cx="4132863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183 Punkte</a:t>
            </a:r>
            <a:endParaRPr lang="de-DE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43368" y="5157192"/>
            <a:ext cx="8692764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Wolfgang </a:t>
            </a:r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Schwarz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2928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8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24744"/>
            <a:ext cx="3312368" cy="549586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30755"/>
            <a:ext cx="9143013" cy="68572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hteck 4"/>
          <p:cNvSpPr/>
          <p:nvPr/>
        </p:nvSpPr>
        <p:spPr>
          <a:xfrm>
            <a:off x="892052" y="260648"/>
            <a:ext cx="7195368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</a:t>
            </a:r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 Platz Damen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541588" y="3331899"/>
            <a:ext cx="4132863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222 </a:t>
            </a:r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Punkte</a:t>
            </a:r>
            <a:endParaRPr lang="de-DE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098680" y="5157192"/>
            <a:ext cx="6782114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Birgit Schwarz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258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8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383644"/>
            <a:ext cx="3498308" cy="51417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958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hteck 4"/>
          <p:cNvSpPr/>
          <p:nvPr/>
        </p:nvSpPr>
        <p:spPr>
          <a:xfrm>
            <a:off x="952106" y="260648"/>
            <a:ext cx="7075270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</a:t>
            </a:r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 Platz Herren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661701" y="3068960"/>
            <a:ext cx="4132863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246 Punkte</a:t>
            </a:r>
            <a:endParaRPr lang="de-DE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87328" y="5157192"/>
            <a:ext cx="8004820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Wolfgang Becker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56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8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119" y="2088679"/>
            <a:ext cx="2399185" cy="283703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0" y="-97101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hteck 4"/>
          <p:cNvSpPr/>
          <p:nvPr/>
        </p:nvSpPr>
        <p:spPr>
          <a:xfrm>
            <a:off x="793439" y="260648"/>
            <a:ext cx="7392665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19.Platz </a:t>
            </a:r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Herren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756391" y="3331899"/>
            <a:ext cx="3703258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57 </a:t>
            </a:r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Punkte</a:t>
            </a:r>
            <a:endParaRPr lang="de-DE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490807" y="5157192"/>
            <a:ext cx="5997925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Rudi </a:t>
            </a:r>
            <a:r>
              <a:rPr lang="de-DE" sz="88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Schulat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310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8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820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138" y="1707198"/>
            <a:ext cx="2505146" cy="359999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" y="78197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hteck 4"/>
          <p:cNvSpPr/>
          <p:nvPr/>
        </p:nvSpPr>
        <p:spPr>
          <a:xfrm>
            <a:off x="666006" y="260648"/>
            <a:ext cx="7647543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18. </a:t>
            </a:r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Platz Herren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756392" y="3331899"/>
            <a:ext cx="3703258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66 </a:t>
            </a:r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Punkte</a:t>
            </a:r>
            <a:endParaRPr lang="de-DE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348527" y="5157192"/>
            <a:ext cx="6282489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Klaus Boddin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020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8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43550"/>
            <a:ext cx="2512891" cy="508469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" y="328307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hteck 4"/>
          <p:cNvSpPr/>
          <p:nvPr/>
        </p:nvSpPr>
        <p:spPr>
          <a:xfrm>
            <a:off x="666018" y="260648"/>
            <a:ext cx="7647543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17. </a:t>
            </a:r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Platz </a:t>
            </a:r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Herren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756393" y="3331899"/>
            <a:ext cx="3703258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68 </a:t>
            </a:r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Punkte</a:t>
            </a:r>
            <a:endParaRPr lang="de-DE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786671" y="5157192"/>
            <a:ext cx="5406225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Albert Volk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945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8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572264"/>
            <a:ext cx="2918098" cy="502147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06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hteck 4"/>
          <p:cNvSpPr/>
          <p:nvPr/>
        </p:nvSpPr>
        <p:spPr>
          <a:xfrm>
            <a:off x="666022" y="260648"/>
            <a:ext cx="7647543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16. </a:t>
            </a:r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Platz Herren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756395" y="3331899"/>
            <a:ext cx="3703258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71 </a:t>
            </a:r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Punkte</a:t>
            </a:r>
            <a:endParaRPr lang="de-DE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254357" y="5157192"/>
            <a:ext cx="6470874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Harald Schulz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380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8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119" y="1038272"/>
            <a:ext cx="3703258" cy="524205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3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hteck 4"/>
          <p:cNvSpPr/>
          <p:nvPr/>
        </p:nvSpPr>
        <p:spPr>
          <a:xfrm>
            <a:off x="767884" y="242592"/>
            <a:ext cx="7392666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15.Platz Herren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638119" y="2636912"/>
            <a:ext cx="3703258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74 Punkte</a:t>
            </a:r>
            <a:endParaRPr lang="de-DE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286178" y="3906812"/>
            <a:ext cx="6407139" cy="28007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Wolfgang</a:t>
            </a:r>
          </a:p>
          <a:p>
            <a:pPr algn="ctr"/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Dünkelmann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154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8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24743"/>
            <a:ext cx="3600400" cy="561545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8" y="228441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hteck 4"/>
          <p:cNvSpPr/>
          <p:nvPr/>
        </p:nvSpPr>
        <p:spPr>
          <a:xfrm>
            <a:off x="666022" y="260648"/>
            <a:ext cx="7647543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14. </a:t>
            </a:r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Platz Herren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756399" y="3331899"/>
            <a:ext cx="3703258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75 </a:t>
            </a:r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Punkte</a:t>
            </a:r>
            <a:endParaRPr lang="de-DE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44947" y="5157192"/>
            <a:ext cx="7689734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Matthias Köhler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498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8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33" y="1268760"/>
            <a:ext cx="4388111" cy="505215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62" y="57728"/>
            <a:ext cx="8911520" cy="66836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hteck 4"/>
          <p:cNvSpPr/>
          <p:nvPr/>
        </p:nvSpPr>
        <p:spPr>
          <a:xfrm>
            <a:off x="666022" y="260648"/>
            <a:ext cx="7647543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13. </a:t>
            </a:r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Platz </a:t>
            </a:r>
            <a:r>
              <a:rPr lang="de-DE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Herren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756393" y="3331899"/>
            <a:ext cx="3703258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83 </a:t>
            </a:r>
            <a:r>
              <a:rPr lang="de-DE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Punkte</a:t>
            </a:r>
            <a:endParaRPr lang="de-DE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107566" y="5157192"/>
            <a:ext cx="4764446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Adolf Böll</a:t>
            </a:r>
            <a:endParaRPr lang="de-DE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768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8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</p:bld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</Words>
  <Application>Microsoft Office PowerPoint</Application>
  <PresentationFormat>Bildschirmpräsentation (4:3)</PresentationFormat>
  <Paragraphs>85</Paragraphs>
  <Slides>30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1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Familie Schrandt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Nobby</dc:creator>
  <cp:lastModifiedBy>Nobby</cp:lastModifiedBy>
  <cp:revision>46</cp:revision>
  <dcterms:created xsi:type="dcterms:W3CDTF">2012-11-20T20:07:24Z</dcterms:created>
  <dcterms:modified xsi:type="dcterms:W3CDTF">2014-11-27T23:43:20Z</dcterms:modified>
</cp:coreProperties>
</file>